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08/07/2023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07.08.2023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07.08.2023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07.08.2023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karpathy.github.io/2015/05/21/rnn-effectiveness/" TargetMode="External"/><Relationship Id="rId3" Type="http://schemas.openxmlformats.org/officeDocument/2006/relationships/hyperlink" Target="https://arxiv.org/pdf/1512.03385.pdf" TargetMode="External"/><Relationship Id="rId7" Type="http://schemas.openxmlformats.org/officeDocument/2006/relationships/hyperlink" Target="http://jalammar.github.io/illustrated-word2vec/" TargetMode="External"/><Relationship Id="rId2" Type="http://schemas.openxmlformats.org/officeDocument/2006/relationships/hyperlink" Target="https://www.researchgate.net/publication/277411157_Deep_Learn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toronto.edu/~hinton/absps/fastnc.pdf" TargetMode="External"/><Relationship Id="rId5" Type="http://schemas.openxmlformats.org/officeDocument/2006/relationships/hyperlink" Target="https://arxiv.org/abs/1301.3781" TargetMode="External"/><Relationship Id="rId4" Type="http://schemas.openxmlformats.org/officeDocument/2006/relationships/hyperlink" Target="https://www.jmlr.org/papers/volume3/bengio03a/bengio03a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to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8078082" y="37359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2"/>
              </a:rPr>
              <a:t>Deep Learning overview</a:t>
            </a:r>
            <a:endParaRPr lang="en-GB" sz="2400" dirty="0">
              <a:hlinkClick r:id="rId3"/>
            </a:endParaRPr>
          </a:p>
          <a:p>
            <a:r>
              <a:rPr lang="en-DE" sz="2400" dirty="0">
                <a:hlinkClick r:id="rId3"/>
              </a:rPr>
              <a:t>ResNet</a:t>
            </a:r>
            <a:endParaRPr lang="en-GB" sz="2400" dirty="0">
              <a:hlinkClick r:id="rId4"/>
            </a:endParaRPr>
          </a:p>
          <a:p>
            <a:r>
              <a:rPr lang="en-GB" sz="2400" dirty="0">
                <a:hlinkClick r:id="rId4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5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6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7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8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stochastic gradient descent follows gradient of true generalization error, as long as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15084</TotalTime>
  <Words>2468</Words>
  <Application>Microsoft Office PowerPoint</Application>
  <PresentationFormat>Widescreen</PresentationFormat>
  <Paragraphs>347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Felix Wick</cp:lastModifiedBy>
  <cp:revision>261</cp:revision>
  <dcterms:created xsi:type="dcterms:W3CDTF">2022-07-19T10:04:44Z</dcterms:created>
  <dcterms:modified xsi:type="dcterms:W3CDTF">2023-08-07T09:37:13Z</dcterms:modified>
</cp:coreProperties>
</file>